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4EF077-DC55-4821-B4D9-EA51FBF7B3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/>
              <a:t>SULIT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A4F8C-5E8A-43FF-A058-29760BAC04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3F21-B285-49AC-AF9F-38E561E0B000}" type="datetimeFigureOut">
              <a:rPr lang="en-MY" smtClean="0"/>
              <a:t>8/3/2021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A925B-DAA0-4583-982C-5E99982CEE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D788C-AD94-4B4D-ABA5-7E13E3968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BDAD-34A4-4FDA-B729-E640CBE65A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76737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/>
              <a:t>SULIT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086CC-047F-4D9A-9DD8-621D64EA9E87}" type="datetimeFigureOut">
              <a:rPr lang="en-MY" smtClean="0"/>
              <a:t>8/3/2021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2FBB9-CB47-4A80-BF21-C7DF53F32E6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257780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F923-5C58-48BC-8B5B-E41116547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9F9B0-8508-4CA2-AB44-C658EC5DC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3F0F-9D83-4AFF-83FB-E0ABEA8F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99ED-0006-44DB-9DE6-1AD1A52C58D2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ED55-AED3-4874-8D84-AD434A18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C30A-A570-4CE5-BDCD-CA5CBD39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098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2D6C-1EFB-4316-BE2D-09EACFA0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CCB99-BDDA-4AD9-9AAC-EC1CE9C6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48DC-05DF-4400-81EA-BC3F01CD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A356-A2B9-4DAF-9AA7-33B07FE3B277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A43CC-0555-4FA3-9069-04519262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965E-AF63-4EEA-AA5B-FAC9D3AD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516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9EFD1-EB50-4775-B3B9-1A56152B7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D9CEF-0E93-4661-8C74-2920383DB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3E38-A089-4F73-BCE0-9E0DB31E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85B-B958-4EC7-8EA1-40B6831F652F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4A629-8990-4FD1-9FBD-3B29A85A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28CB4-F611-4C8C-9079-99B37A05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32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E2FD-922E-43B9-93B4-AFAE08D0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DA27-F287-4FDB-9922-619CDAE1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CA900-B725-4B81-AB44-C6A06DB3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5EF2-9BC4-4227-9EE7-03AEF0D84A9F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5E6CE-2D2B-4D4C-B338-BC075175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0961E-630C-4180-B7FD-780BA3AF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56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73B7-DA9E-4292-835D-4E394C6C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547FF-E01F-40CB-B204-70DAA33D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D7E54-58DC-422C-90C5-AD1B9CE7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C3F4-26CE-45D8-AB1A-C7210B97991B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827C-512F-41D3-BD77-9BE3528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026C-735C-4830-B615-A26CE993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1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92C4-13F4-45EF-AE7C-82893C9B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D34E0-2519-4D9F-9A67-FF9E55B10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3A963-FE2C-4AA5-BFCC-5845AE7C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E0A6A-7047-4B69-A58D-837EFFAE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968B-13D2-401D-AC4B-52958C19A7DE}" type="datetime1">
              <a:rPr lang="en-MY" smtClean="0"/>
              <a:t>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8C800-5EFD-4268-84B0-1A78E118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A04D6-F627-46E1-9D9B-F075CDE5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303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FDCF-6DD9-4708-98C3-943D5AAD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A705-070D-40CC-BF89-4F28735C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78E53-FFF9-441C-A3E3-E4727829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82AC1-2109-4223-933C-859BA0B0C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ED831-B1BF-4447-8900-B740F9E06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65BD5-D8A0-437C-B5ED-C47DF942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7843-B119-4F4B-90C1-B75043CFAA7A}" type="datetime1">
              <a:rPr lang="en-MY" smtClean="0"/>
              <a:t>8/3/2021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9C016-90C9-4614-8483-71717EDD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02BF5-B9FF-446B-BEDE-6862B12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803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F03-BC40-4807-AE94-B430DA4E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77FC8-CF8E-4B66-9ADC-F964C2A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2C91-442C-4A32-A01B-665A689FECA0}" type="datetime1">
              <a:rPr lang="en-MY" smtClean="0"/>
              <a:t>8/3/2021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AEF90-F268-4761-AF33-95EB8CFD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8F90B-749B-4565-951D-5DF10E5E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18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D20A4-3AA8-45C3-B868-79964E43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92AF-7516-4FD1-8694-8E7ADA228EF9}" type="datetime1">
              <a:rPr lang="en-MY" smtClean="0"/>
              <a:t>8/3/2021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31C06-268C-4171-B1C8-B1458741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2B5FB-DD30-4BBD-B394-1363025E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090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2296-61CA-4E19-A29E-0CF381A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82321-5BB4-4F3B-B682-1267783C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DB118-A028-4C24-AF1D-AF91E960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8F94B-A5A1-4A1A-8963-59640415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098D-4566-480E-B1AD-BA28FE38DF04}" type="datetime1">
              <a:rPr lang="en-MY" smtClean="0"/>
              <a:t>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F47E-E0F4-4849-83F9-A9539271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24B44-4E1A-4254-BDF4-8225874E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949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3E6B-3B83-460D-8D50-EF9DA03B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88D44-7CD2-47A2-8728-5EF640FC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8450D-9000-4742-8E75-B1E4165A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EE1A7-A484-4FA5-AC49-88B9F111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4BD-9BB9-4B46-8D51-B8A7E42D2660}" type="datetime1">
              <a:rPr lang="en-MY" smtClean="0"/>
              <a:t>8/3/2021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5166B-F177-48B3-91AA-DE99B20D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SULIT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A7B59-9F01-4872-A562-E6DFF528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11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D209C-B6CB-41B9-80AC-CB42AC49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E1ECB-F0B3-488A-91ED-F40FF8061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8CD-1466-4259-BA09-785660425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1F6F-CFFC-4359-A06A-ECDF90656BAE}" type="datetime1">
              <a:rPr lang="en-MY" smtClean="0"/>
              <a:t>8/3/2021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28BB-F127-407C-87CE-340A475BD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SULIT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C0FB-A8F5-4C86-BDE4-C9EC49FF7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52A7-DA79-41C9-8D19-80CF4FF984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47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3DAAD-4D05-494A-96CA-45C85BE32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/>
          <a:stretch/>
        </p:blipFill>
        <p:spPr>
          <a:xfrm>
            <a:off x="-179110" y="0"/>
            <a:ext cx="12371110" cy="6901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61304A-AB87-4551-AF7B-95F27C8D9C97}"/>
              </a:ext>
            </a:extLst>
          </p:cNvPr>
          <p:cNvSpPr/>
          <p:nvPr/>
        </p:nvSpPr>
        <p:spPr>
          <a:xfrm>
            <a:off x="6003634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26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5FA56-2B97-4266-9024-7356D6D4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/>
          <a:stretch/>
        </p:blipFill>
        <p:spPr>
          <a:xfrm>
            <a:off x="0" y="857"/>
            <a:ext cx="12112488" cy="68571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07F996-1D19-496D-AC77-62E47D4EE168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0B1C2-6DC4-40D0-823B-04E86470C819}"/>
              </a:ext>
            </a:extLst>
          </p:cNvPr>
          <p:cNvSpPr/>
          <p:nvPr/>
        </p:nvSpPr>
        <p:spPr>
          <a:xfrm>
            <a:off x="11573859" y="6487811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ECCE3-5784-44F9-9B49-C0B8D005C813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300358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6B10A-1CFC-48E1-9667-EA406F36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0AEB9-75A2-4331-89EB-1C51FC9F5801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E93D3-96C9-4D57-BD43-428E9D1B8D14}"/>
              </a:ext>
            </a:extLst>
          </p:cNvPr>
          <p:cNvSpPr/>
          <p:nvPr/>
        </p:nvSpPr>
        <p:spPr>
          <a:xfrm>
            <a:off x="11580094" y="6488668"/>
            <a:ext cx="4187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EEDD09-1B3B-42C8-9369-ED00D2F5862F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11971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1D273-17E4-4045-9768-2CA0B050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/>
          <a:stretch/>
        </p:blipFill>
        <p:spPr>
          <a:xfrm>
            <a:off x="0" y="0"/>
            <a:ext cx="122473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70AE19-7F8E-4D71-B557-229F8EDBB721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CB758-276D-4161-A990-9F7576F02122}"/>
              </a:ext>
            </a:extLst>
          </p:cNvPr>
          <p:cNvSpPr/>
          <p:nvPr/>
        </p:nvSpPr>
        <p:spPr>
          <a:xfrm>
            <a:off x="11580094" y="6488668"/>
            <a:ext cx="4187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12829-0304-4101-BD2B-B7AD652E00E8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16696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3D75C7-D235-4AB3-ABD5-C3C706FC1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EF68E4D-911E-4BCC-9680-59DCC2F71BA0}"/>
              </a:ext>
            </a:extLst>
          </p:cNvPr>
          <p:cNvGrpSpPr/>
          <p:nvPr/>
        </p:nvGrpSpPr>
        <p:grpSpPr>
          <a:xfrm>
            <a:off x="0" y="0"/>
            <a:ext cx="11940289" cy="6858000"/>
            <a:chOff x="0" y="0"/>
            <a:chExt cx="11940289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806C5D-AB18-4517-B7E6-4AEAFB5E202B}"/>
                </a:ext>
              </a:extLst>
            </p:cNvPr>
            <p:cNvSpPr/>
            <p:nvPr/>
          </p:nvSpPr>
          <p:spPr>
            <a:xfrm>
              <a:off x="10932962" y="6488668"/>
              <a:ext cx="7056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SULIT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98F05C-5A48-4187-A5C7-F7F21DBE39BE}"/>
                </a:ext>
              </a:extLst>
            </p:cNvPr>
            <p:cNvSpPr/>
            <p:nvPr/>
          </p:nvSpPr>
          <p:spPr>
            <a:xfrm>
              <a:off x="11638603" y="6488668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9DB269-A87C-425D-89D6-AC6BF2487A6A}"/>
                </a:ext>
              </a:extLst>
            </p:cNvPr>
            <p:cNvSpPr/>
            <p:nvPr/>
          </p:nvSpPr>
          <p:spPr>
            <a:xfrm>
              <a:off x="0" y="0"/>
              <a:ext cx="7056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18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6EBF-E4B6-4D3D-9D45-E8C03F5E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1E378-2D29-4A78-A443-466C22E969BF}"/>
              </a:ext>
            </a:extLst>
          </p:cNvPr>
          <p:cNvGrpSpPr/>
          <p:nvPr/>
        </p:nvGrpSpPr>
        <p:grpSpPr>
          <a:xfrm>
            <a:off x="0" y="0"/>
            <a:ext cx="11940289" cy="6858000"/>
            <a:chOff x="0" y="0"/>
            <a:chExt cx="1194028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F074F0-AA36-4D51-9DEB-2CCB6B4CEF42}"/>
                </a:ext>
              </a:extLst>
            </p:cNvPr>
            <p:cNvSpPr/>
            <p:nvPr/>
          </p:nvSpPr>
          <p:spPr>
            <a:xfrm>
              <a:off x="10932962" y="6488668"/>
              <a:ext cx="7056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SULIT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B59379-6E5B-44A9-9DB6-AFFEEBC34C28}"/>
                </a:ext>
              </a:extLst>
            </p:cNvPr>
            <p:cNvSpPr/>
            <p:nvPr/>
          </p:nvSpPr>
          <p:spPr>
            <a:xfrm>
              <a:off x="11638603" y="6488668"/>
              <a:ext cx="3016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95B809-E093-4E26-8DB9-04B08D45816A}"/>
                </a:ext>
              </a:extLst>
            </p:cNvPr>
            <p:cNvSpPr/>
            <p:nvPr/>
          </p:nvSpPr>
          <p:spPr>
            <a:xfrm>
              <a:off x="0" y="0"/>
              <a:ext cx="7056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33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4A108-EE37-43C1-ABC3-FF9CDA65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655E32-366F-41DE-8E8C-2422510F15F3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24772-671A-4688-A1FF-341788B88660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C1EA01-FB5B-4689-A619-AD6A3D26FFA0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267874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EFC79-8B18-4ECD-BBA3-47614435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b="748"/>
          <a:stretch/>
        </p:blipFill>
        <p:spPr>
          <a:xfrm>
            <a:off x="-119270" y="-1"/>
            <a:ext cx="12215262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1498AC-6557-4C84-9535-59F46A14656D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49858-5A99-4ECC-AEDE-315B8996A478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4D2BB-BFF5-4293-9003-9B1AA4B2F682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176847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68127-364F-4FD7-9D1C-D6724869D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/>
          <a:stretch/>
        </p:blipFill>
        <p:spPr>
          <a:xfrm>
            <a:off x="-16742" y="0"/>
            <a:ext cx="121192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E9F905-9122-4286-8354-3EE0888B5AC5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305CB-8917-41B8-8B4C-D7A6A22C08C6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DFB12-D92B-4139-8A97-C566C9D20A09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409736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ABD83-22F6-4547-B250-6DC039A8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15DDD3-371B-433E-BE87-6089AC28A928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61E41-E72B-475A-8D9C-6AAE9FB457D6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A3417-E7FE-4656-93E5-5409B7FB121D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96836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AAA2C-4F4B-4C61-94C8-F98466DD7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/>
          <a:stretch/>
        </p:blipFill>
        <p:spPr>
          <a:xfrm>
            <a:off x="0" y="857"/>
            <a:ext cx="12056828" cy="6857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A3311-62F9-470A-81DA-EED0BF18E3AB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EC0440-153F-429D-8A6D-ABA78850D6AB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E092E-1A19-4809-A7D7-8508FD9A27A2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321378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C50F89-C74E-4570-BA34-319621786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16E2E2-1B64-4A3E-A18B-EFAA0341D0C3}"/>
              </a:ext>
            </a:extLst>
          </p:cNvPr>
          <p:cNvSpPr/>
          <p:nvPr/>
        </p:nvSpPr>
        <p:spPr>
          <a:xfrm>
            <a:off x="10932962" y="6488668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9B7AB-DADA-4592-893E-21DDE07F07B9}"/>
              </a:ext>
            </a:extLst>
          </p:cNvPr>
          <p:cNvSpPr/>
          <p:nvPr/>
        </p:nvSpPr>
        <p:spPr>
          <a:xfrm>
            <a:off x="11638603" y="6488668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FC94-A309-46BF-8748-BD7D032082D6}"/>
              </a:ext>
            </a:extLst>
          </p:cNvPr>
          <p:cNvSpPr/>
          <p:nvPr/>
        </p:nvSpPr>
        <p:spPr>
          <a:xfrm>
            <a:off x="0" y="0"/>
            <a:ext cx="705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</a:p>
        </p:txBody>
      </p:sp>
    </p:spTree>
    <p:extLst>
      <p:ext uri="{BB962C8B-B14F-4D97-AF65-F5344CB8AC3E}">
        <p14:creationId xmlns:p14="http://schemas.microsoft.com/office/powerpoint/2010/main" val="412574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Suriawati Bt Mohd Fadzil</dc:creator>
  <cp:lastModifiedBy>LATITUDE 3480</cp:lastModifiedBy>
  <cp:revision>2</cp:revision>
  <dcterms:created xsi:type="dcterms:W3CDTF">2021-02-27T03:14:34Z</dcterms:created>
  <dcterms:modified xsi:type="dcterms:W3CDTF">2021-03-08T08:50:20Z</dcterms:modified>
</cp:coreProperties>
</file>