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2016" y="1964267"/>
            <a:ext cx="10628110" cy="2421464"/>
          </a:xfrm>
        </p:spPr>
        <p:txBody>
          <a:bodyPr>
            <a:normAutofit/>
          </a:bodyPr>
          <a:lstStyle/>
          <a:p>
            <a:pPr algn="ctr"/>
            <a:r>
              <a:rPr lang="en-MY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DAPATAN MESYUARAT </a:t>
            </a:r>
            <a:r>
              <a:rPr lang="en-MY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 </a:t>
            </a:r>
            <a:r>
              <a:rPr lang="en-MY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COUNCIL </a:t>
            </a:r>
            <a:r>
              <a:rPr lang="en-MY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PROGRAM PRA </a:t>
            </a:r>
            <a:r>
              <a:rPr lang="en-MY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DIPLOMA </a:t>
            </a:r>
            <a:r>
              <a:rPr lang="en-MY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politeknik</a:t>
            </a:r>
            <a:r>
              <a:rPr lang="en-MY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MY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endParaRPr lang="en-MY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41418" y="4385731"/>
            <a:ext cx="7197726" cy="1405467"/>
          </a:xfrm>
        </p:spPr>
        <p:txBody>
          <a:bodyPr>
            <a:normAutofit/>
          </a:bodyPr>
          <a:lstStyle/>
          <a:p>
            <a:pPr algn="ctr"/>
            <a:r>
              <a:rPr lang="en-MY" sz="2000" dirty="0" err="1"/>
              <a:t>Bahagian</a:t>
            </a:r>
            <a:r>
              <a:rPr lang="en-MY" sz="2000" dirty="0"/>
              <a:t> </a:t>
            </a:r>
            <a:r>
              <a:rPr lang="en-MY" sz="2000" dirty="0" err="1"/>
              <a:t>Kurikulum</a:t>
            </a:r>
            <a:r>
              <a:rPr lang="en-MY" sz="2000" dirty="0"/>
              <a:t>, JPPKK </a:t>
            </a:r>
            <a:br>
              <a:rPr lang="en-MY" sz="2000" dirty="0"/>
            </a:br>
            <a:r>
              <a:rPr lang="en-MY" sz="2000" dirty="0"/>
              <a:t>27 </a:t>
            </a:r>
            <a:r>
              <a:rPr lang="en-MY" sz="2000" dirty="0" err="1"/>
              <a:t>Februari</a:t>
            </a:r>
            <a:r>
              <a:rPr lang="en-MY" sz="2000" dirty="0"/>
              <a:t> 2020</a:t>
            </a:r>
            <a:br>
              <a:rPr lang="en-MY" sz="2000" dirty="0"/>
            </a:br>
            <a:r>
              <a:rPr lang="en-MY" sz="2000" dirty="0"/>
              <a:t>8.30 am – 1.00 pm</a:t>
            </a:r>
            <a:br>
              <a:rPr lang="en-MY" sz="2000" dirty="0"/>
            </a:br>
            <a:endParaRPr lang="en-MY" sz="2000" dirty="0"/>
          </a:p>
        </p:txBody>
      </p:sp>
    </p:spTree>
    <p:extLst>
      <p:ext uri="{BB962C8B-B14F-4D97-AF65-F5344CB8AC3E}">
        <p14:creationId xmlns:p14="http://schemas.microsoft.com/office/powerpoint/2010/main" val="81515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527265"/>
              </p:ext>
            </p:extLst>
          </p:nvPr>
        </p:nvGraphicFramePr>
        <p:xfrm>
          <a:off x="407324" y="209992"/>
          <a:ext cx="11396749" cy="6432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8681">
                  <a:extLst>
                    <a:ext uri="{9D8B030D-6E8A-4147-A177-3AD203B41FA5}">
                      <a16:colId xmlns:a16="http://schemas.microsoft.com/office/drawing/2014/main" val="2076909955"/>
                    </a:ext>
                  </a:extLst>
                </a:gridCol>
                <a:gridCol w="9428068">
                  <a:extLst>
                    <a:ext uri="{9D8B030D-6E8A-4147-A177-3AD203B41FA5}">
                      <a16:colId xmlns:a16="http://schemas.microsoft.com/office/drawing/2014/main" val="1199127063"/>
                    </a:ext>
                  </a:extLst>
                </a:gridCol>
              </a:tblGrid>
              <a:tr h="2274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ISU</a:t>
                      </a:r>
                      <a:endParaRPr lang="en-MY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MAKLUMBALAS</a:t>
                      </a:r>
                      <a:endParaRPr lang="en-MY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8374024"/>
                  </a:ext>
                </a:extLst>
              </a:tr>
              <a:tr h="6179530"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TEMPOH PENGAJIAN</a:t>
                      </a:r>
                      <a:endParaRPr lang="en-MY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A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IPS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selama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DUA (2)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semester.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Semester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Pendek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(April – 8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minggu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membawa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6-8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berterusan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Semester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Perdana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(Jun – 15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minggu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membawa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minima 14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pengajian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-diploma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19-20.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Pelajar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IPS yang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gagal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kursus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Gagal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Berhenti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sebaliknya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diberi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peluang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menduduki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Khas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Pelajar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IPS yang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mencapai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HPNM 3.0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semester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pertama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patut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diberi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laluan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‘fast track’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diploma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Contoh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Semester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Pendek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(April):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 Mathematics – 3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 Science – 3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Semester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Perdana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(Jun):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Human Development / Study Skills – 3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Advanced Mathematics – 4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Writing and English Communication - 3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MODEL B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IPS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ditawarkan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(SATU) 1 semester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(15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minggu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pengajian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-diploma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adalah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19-20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Pelajar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IPS yang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gagal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kursus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Gagal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Berhenti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sebaliknya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diberi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peluang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menduduki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Khas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Pelajar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IPS yang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gagal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kursus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pelajar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mengulang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semester  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214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079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89587"/>
              </p:ext>
            </p:extLst>
          </p:nvPr>
        </p:nvGraphicFramePr>
        <p:xfrm>
          <a:off x="881150" y="318063"/>
          <a:ext cx="10316094" cy="6193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0224">
                  <a:extLst>
                    <a:ext uri="{9D8B030D-6E8A-4147-A177-3AD203B41FA5}">
                      <a16:colId xmlns:a16="http://schemas.microsoft.com/office/drawing/2014/main" val="2076909955"/>
                    </a:ext>
                  </a:extLst>
                </a:gridCol>
                <a:gridCol w="8075870">
                  <a:extLst>
                    <a:ext uri="{9D8B030D-6E8A-4147-A177-3AD203B41FA5}">
                      <a16:colId xmlns:a16="http://schemas.microsoft.com/office/drawing/2014/main" val="1199127063"/>
                    </a:ext>
                  </a:extLst>
                </a:gridCol>
              </a:tblGrid>
              <a:tr h="2340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ISU</a:t>
                      </a:r>
                      <a:endParaRPr lang="en-MY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MAKLUMBALAS</a:t>
                      </a:r>
                      <a:endParaRPr lang="en-MY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8374024"/>
                  </a:ext>
                </a:extLst>
              </a:tr>
              <a:tr h="1715663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KANDUNGAN SILIBUS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kandungan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-diploma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diploma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supaya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berulang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bersesuaian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peringkat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diploma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Kursus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digugurkan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kerana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tiada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keperluan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Kandungan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silibus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jam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disemak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supaya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bersesuaian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keperluan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214971"/>
                  </a:ext>
                </a:extLst>
              </a:tr>
              <a:tr h="1091536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PLO &amp; CLO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PEO, PLO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CLO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disemak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semula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bersesuaian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kursus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mengambilkira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amalan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terkini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Green Technology, CDIO, STEM, IR4.0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610168"/>
                  </a:ext>
                </a:extLst>
              </a:tr>
              <a:tr h="209910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PEPERIKSAAN DAN PENILAIAN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Selaraskan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pecahan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markah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-diploma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diploma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iaitu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Continuous Assessment - 60%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Final Examination - 40%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Markah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Lulus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diselaraskan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diploma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iaitu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40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markah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LULUS.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Kursus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pengiraan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sains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mesti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Peperiksaan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Akhir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Item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penilaian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AST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disemak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semula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bersesuaian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pelajar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-diploma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955740"/>
                  </a:ext>
                </a:extLst>
              </a:tr>
              <a:tr h="958971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 LABSHEET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Labsheet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diselaraskan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digunasama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semua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politeknik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83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16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709759"/>
              </p:ext>
            </p:extLst>
          </p:nvPr>
        </p:nvGraphicFramePr>
        <p:xfrm>
          <a:off x="1246908" y="1997231"/>
          <a:ext cx="9329605" cy="3019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000">
                  <a:extLst>
                    <a:ext uri="{9D8B030D-6E8A-4147-A177-3AD203B41FA5}">
                      <a16:colId xmlns:a16="http://schemas.microsoft.com/office/drawing/2014/main" val="2076909955"/>
                    </a:ext>
                  </a:extLst>
                </a:gridCol>
                <a:gridCol w="7303605">
                  <a:extLst>
                    <a:ext uri="{9D8B030D-6E8A-4147-A177-3AD203B41FA5}">
                      <a16:colId xmlns:a16="http://schemas.microsoft.com/office/drawing/2014/main" val="1199127063"/>
                    </a:ext>
                  </a:extLst>
                </a:gridCol>
              </a:tblGrid>
              <a:tr h="2229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ISU</a:t>
                      </a:r>
                      <a:endParaRPr lang="en-MY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MAKLUMBALAS</a:t>
                      </a:r>
                      <a:endParaRPr lang="en-MY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8374024"/>
                  </a:ext>
                </a:extLst>
              </a:tr>
              <a:tr h="1495629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ISU-ISU LAIN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Institusi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boleh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meneruskan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aktiviti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penganugerahan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pelajar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-diploma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pekeliling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sedia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Kehadiran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80%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wajib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dipatuhi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peraturan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sedia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Minggu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Kuliah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dicadangkan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ditukarkan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15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minggu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mengikut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diploma 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Perlu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dibuka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peluang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pelajar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IPS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masuk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diploma non-engineering</a:t>
                      </a:r>
                    </a:p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IPP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boleh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menawarkan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kursus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Introduction to Management / Introduction to Business (4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kredit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tetapi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kandungan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sepatutnya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berulang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diploma 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0" lvl="0" indent="-400050">
                        <a:buFont typeface="+mj-lt"/>
                        <a:buAutoNum type="romanUcPeriod"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Benchmarking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dibuat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beberapa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sesi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memantapkan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IPP </a:t>
                      </a:r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IPS</a:t>
                      </a:r>
                      <a:endParaRPr lang="en-MY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MY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214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975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930" y="2907018"/>
            <a:ext cx="10131428" cy="860400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 smtClean="0"/>
              <a:t>Terima</a:t>
            </a:r>
            <a:r>
              <a:rPr lang="en-US" sz="4000" dirty="0" smtClean="0"/>
              <a:t> </a:t>
            </a:r>
            <a:r>
              <a:rPr lang="en-US" sz="4000" dirty="0" err="1" smtClean="0"/>
              <a:t>kasih</a:t>
            </a:r>
            <a:endParaRPr lang="en-MY" sz="4000" dirty="0"/>
          </a:p>
        </p:txBody>
      </p:sp>
    </p:spTree>
    <p:extLst>
      <p:ext uri="{BB962C8B-B14F-4D97-AF65-F5344CB8AC3E}">
        <p14:creationId xmlns:p14="http://schemas.microsoft.com/office/powerpoint/2010/main" val="347167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56</TotalTime>
  <Words>328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Celestial</vt:lpstr>
      <vt:lpstr>DAPATAN MESYUARAT PRE COUNCIL PROGRAM PRA DIPLOMA politeknik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HASIL PERBINCANGAN PRE COUNCIL PROGRAM PRA DIPLOMA politeknik</dc:title>
  <dc:creator>OPTIPLEX 5250 AIO</dc:creator>
  <cp:lastModifiedBy>OPTIPLEX 5250 AIO</cp:lastModifiedBy>
  <cp:revision>8</cp:revision>
  <dcterms:created xsi:type="dcterms:W3CDTF">2020-03-02T07:04:52Z</dcterms:created>
  <dcterms:modified xsi:type="dcterms:W3CDTF">2020-03-03T01:35:57Z</dcterms:modified>
</cp:coreProperties>
</file>