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1357438"/>
            <a:ext cx="10902430" cy="2421464"/>
          </a:xfrm>
        </p:spPr>
        <p:txBody>
          <a:bodyPr/>
          <a:lstStyle/>
          <a:p>
            <a:r>
              <a:rPr lang="en-US" b="1" dirty="0" err="1" smtClean="0"/>
              <a:t>Mesyuarat</a:t>
            </a:r>
            <a:r>
              <a:rPr lang="en-US" b="1" dirty="0" smtClean="0"/>
              <a:t> </a:t>
            </a:r>
            <a:r>
              <a:rPr lang="en-US" b="1" dirty="0" err="1" smtClean="0"/>
              <a:t>kurikulum</a:t>
            </a:r>
            <a:r>
              <a:rPr lang="en-US" b="1" dirty="0" smtClean="0"/>
              <a:t>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dirty="0" smtClean="0"/>
              <a:t>program </a:t>
            </a:r>
            <a:r>
              <a:rPr lang="en-US" b="1" dirty="0" err="1" smtClean="0"/>
              <a:t>pra</a:t>
            </a:r>
            <a:r>
              <a:rPr lang="en-US" b="1" dirty="0" smtClean="0"/>
              <a:t> diploma </a:t>
            </a:r>
            <a:r>
              <a:rPr lang="en-US" b="1" dirty="0" err="1" smtClean="0"/>
              <a:t>politeknik</a:t>
            </a:r>
            <a:r>
              <a:rPr lang="en-US" b="1" dirty="0" smtClean="0"/>
              <a:t> </a:t>
            </a:r>
            <a:endParaRPr lang="en-MY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05</a:t>
            </a:r>
            <a:r>
              <a:rPr lang="en-US" sz="2000" dirty="0" smtClean="0"/>
              <a:t>.03.2020</a:t>
            </a:r>
            <a:endParaRPr lang="en-US" sz="2000" dirty="0" smtClean="0"/>
          </a:p>
          <a:p>
            <a:r>
              <a:rPr lang="en-US" sz="2000" dirty="0" err="1" smtClean="0"/>
              <a:t>Bilik</a:t>
            </a:r>
            <a:r>
              <a:rPr lang="en-US" sz="2000" dirty="0" smtClean="0"/>
              <a:t> </a:t>
            </a:r>
            <a:r>
              <a:rPr lang="en-US" sz="2000" dirty="0" err="1" smtClean="0"/>
              <a:t>mesyuarat</a:t>
            </a:r>
            <a:r>
              <a:rPr lang="en-US" sz="2000" dirty="0" smtClean="0"/>
              <a:t> </a:t>
            </a:r>
            <a:r>
              <a:rPr lang="en-US" sz="2000" dirty="0" smtClean="0"/>
              <a:t>LILI, </a:t>
            </a:r>
            <a:r>
              <a:rPr lang="en-US" sz="2000" dirty="0" err="1" smtClean="0"/>
              <a:t>aras</a:t>
            </a:r>
            <a:r>
              <a:rPr lang="en-US" sz="2000" dirty="0" smtClean="0"/>
              <a:t> 4 </a:t>
            </a:r>
            <a:r>
              <a:rPr lang="en-US" sz="2000" dirty="0" err="1" smtClean="0"/>
              <a:t>jppkk</a:t>
            </a:r>
            <a:endParaRPr lang="en-US" sz="2000" dirty="0" smtClean="0"/>
          </a:p>
          <a:p>
            <a:r>
              <a:rPr lang="en-US" sz="2000" dirty="0" smtClean="0"/>
              <a:t>8.30 am – </a:t>
            </a:r>
            <a:r>
              <a:rPr lang="en-US" sz="2000" dirty="0" smtClean="0"/>
              <a:t>1.30 </a:t>
            </a:r>
            <a:r>
              <a:rPr lang="en-US" sz="2000" dirty="0"/>
              <a:t>P</a:t>
            </a:r>
            <a:r>
              <a:rPr lang="en-US" sz="2000" dirty="0" smtClean="0"/>
              <a:t>m</a:t>
            </a:r>
            <a:endParaRPr lang="en-US" sz="2000" dirty="0" smtClean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8639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4958" y="931025"/>
            <a:ext cx="7197726" cy="81957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Aturcara</a:t>
            </a:r>
            <a:r>
              <a:rPr lang="en-US" b="1" dirty="0" smtClean="0"/>
              <a:t> </a:t>
            </a:r>
            <a:r>
              <a:rPr lang="en-US" b="1" dirty="0" err="1" smtClean="0"/>
              <a:t>mesyuarat</a:t>
            </a:r>
            <a:endParaRPr lang="en-MY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5031" y="2016605"/>
            <a:ext cx="7197726" cy="2164697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AutoNum type="arabicPeriod"/>
            </a:pPr>
            <a:r>
              <a:rPr lang="en-US" sz="2000" dirty="0" smtClean="0"/>
              <a:t>Kata – kata </a:t>
            </a:r>
            <a:r>
              <a:rPr lang="en-US" sz="2000" dirty="0" err="1" smtClean="0"/>
              <a:t>aluan</a:t>
            </a:r>
            <a:r>
              <a:rPr lang="en-US" sz="2000" dirty="0" smtClean="0"/>
              <a:t> </a:t>
            </a:r>
            <a:r>
              <a:rPr lang="en-US" sz="2000" dirty="0" err="1" smtClean="0"/>
              <a:t>pengarah</a:t>
            </a:r>
            <a:r>
              <a:rPr lang="en-US" sz="2000" dirty="0" smtClean="0"/>
              <a:t> </a:t>
            </a:r>
            <a:r>
              <a:rPr lang="en-US" sz="2000" dirty="0" err="1" smtClean="0"/>
              <a:t>bahagian</a:t>
            </a:r>
            <a:r>
              <a:rPr lang="en-US" sz="2000" dirty="0" smtClean="0"/>
              <a:t> </a:t>
            </a:r>
            <a:r>
              <a:rPr lang="en-US" sz="2000" dirty="0" err="1" smtClean="0"/>
              <a:t>kurikulum</a:t>
            </a:r>
            <a:endParaRPr lang="en-US" sz="2000" dirty="0" smtClean="0"/>
          </a:p>
          <a:p>
            <a:pPr marL="342900" indent="-342900" algn="l">
              <a:buAutoNum type="arabicPeriod"/>
            </a:pPr>
            <a:r>
              <a:rPr lang="en-US" sz="2000" dirty="0" err="1" smtClean="0"/>
              <a:t>Pembentangan</a:t>
            </a:r>
            <a:r>
              <a:rPr lang="en-US" sz="2000" dirty="0" smtClean="0"/>
              <a:t> </a:t>
            </a:r>
            <a:r>
              <a:rPr lang="en-US" sz="2000" dirty="0" smtClean="0"/>
              <a:t>MAKLUMBALAS </a:t>
            </a:r>
            <a:r>
              <a:rPr lang="en-US" sz="2000" dirty="0" err="1" smtClean="0"/>
              <a:t>isu-isu</a:t>
            </a:r>
            <a:r>
              <a:rPr lang="en-US" sz="2000" dirty="0" smtClean="0"/>
              <a:t> </a:t>
            </a:r>
            <a:r>
              <a:rPr lang="en-US" sz="2000" dirty="0" err="1" smtClean="0"/>
              <a:t>berkaitan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kurikulum</a:t>
            </a:r>
            <a:r>
              <a:rPr lang="en-US" sz="2000" dirty="0" smtClean="0"/>
              <a:t> </a:t>
            </a:r>
          </a:p>
          <a:p>
            <a:pPr marL="342900" indent="-342900" algn="l">
              <a:buAutoNum type="arabicPeriod"/>
            </a:pPr>
            <a:r>
              <a:rPr lang="en-US" sz="2000" dirty="0" err="1" smtClean="0"/>
              <a:t>Perbincangan</a:t>
            </a:r>
            <a:r>
              <a:rPr lang="en-US" sz="2000" dirty="0" smtClean="0"/>
              <a:t> </a:t>
            </a:r>
            <a:r>
              <a:rPr lang="en-US" sz="2000" dirty="0" err="1" smtClean="0"/>
              <a:t>isu-isu</a:t>
            </a:r>
            <a:r>
              <a:rPr lang="en-US" sz="2000" dirty="0" smtClean="0"/>
              <a:t> </a:t>
            </a:r>
            <a:r>
              <a:rPr lang="en-US" sz="2000" dirty="0" err="1" smtClean="0"/>
              <a:t>berkaitan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kurikulum</a:t>
            </a:r>
            <a:r>
              <a:rPr lang="en-US" sz="2000" dirty="0" smtClean="0"/>
              <a:t> </a:t>
            </a:r>
          </a:p>
          <a:p>
            <a:pPr marL="342900" indent="-342900" algn="l">
              <a:buAutoNum type="arabicPeriod"/>
            </a:pPr>
            <a:r>
              <a:rPr lang="en-US" sz="2000" dirty="0" err="1" smtClean="0"/>
              <a:t>Rumusan</a:t>
            </a:r>
            <a:r>
              <a:rPr lang="en-MY" sz="2000" dirty="0" smtClean="0"/>
              <a:t> </a:t>
            </a:r>
            <a:r>
              <a:rPr lang="en-MY" sz="2000" dirty="0" err="1" smtClean="0"/>
              <a:t>dan</a:t>
            </a:r>
            <a:r>
              <a:rPr lang="en-MY" sz="2000" dirty="0" smtClean="0"/>
              <a:t> </a:t>
            </a:r>
            <a:r>
              <a:rPr lang="en-MY" sz="2000" dirty="0" err="1" smtClean="0"/>
              <a:t>kesimpulan</a:t>
            </a:r>
            <a:endParaRPr lang="en-MY" sz="2000" dirty="0" smtClean="0"/>
          </a:p>
          <a:p>
            <a:pPr marL="342900" indent="-342900" algn="l">
              <a:buAutoNum type="arabicPeriod"/>
            </a:pPr>
            <a:r>
              <a:rPr lang="en-US" sz="2000" dirty="0" err="1" smtClean="0"/>
              <a:t>bersurai</a:t>
            </a:r>
            <a:endParaRPr lang="en-MY" sz="2000" dirty="0" smtClean="0"/>
          </a:p>
          <a:p>
            <a:pPr marL="342900" indent="-342900" algn="l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128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371" y="4231293"/>
            <a:ext cx="10131427" cy="548524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 err="1" smtClean="0"/>
              <a:t>Terima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kasih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endParaRPr lang="en-MY" sz="6600" b="1" dirty="0"/>
          </a:p>
        </p:txBody>
      </p:sp>
    </p:spTree>
    <p:extLst>
      <p:ext uri="{BB962C8B-B14F-4D97-AF65-F5344CB8AC3E}">
        <p14:creationId xmlns:p14="http://schemas.microsoft.com/office/powerpoint/2010/main" val="1517944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56</TotalTime>
  <Words>39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Celestial</vt:lpstr>
      <vt:lpstr>Mesyuarat kurikulum  program pra diploma politeknik </vt:lpstr>
      <vt:lpstr>Aturcara mesyuarat</vt:lpstr>
      <vt:lpstr>Terima kasih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Mesyuarat pre council isu kurikulum  program pra diploma politeknik</dc:title>
  <dc:creator>OPTIPLEX 5250 AIO</dc:creator>
  <cp:lastModifiedBy>OPTIPLEX 5250 AIO</cp:lastModifiedBy>
  <cp:revision>4</cp:revision>
  <dcterms:created xsi:type="dcterms:W3CDTF">2020-02-26T23:18:21Z</dcterms:created>
  <dcterms:modified xsi:type="dcterms:W3CDTF">2020-03-03T01:14:46Z</dcterms:modified>
</cp:coreProperties>
</file>